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950" r:id="rId2"/>
    <p:sldId id="994" r:id="rId3"/>
    <p:sldId id="995" r:id="rId4"/>
    <p:sldId id="996" r:id="rId5"/>
    <p:sldId id="997" r:id="rId6"/>
    <p:sldId id="993" r:id="rId7"/>
    <p:sldId id="999" r:id="rId8"/>
    <p:sldId id="1000" r:id="rId9"/>
    <p:sldId id="1001" r:id="rId10"/>
    <p:sldId id="1002" r:id="rId11"/>
    <p:sldId id="1003" r:id="rId12"/>
    <p:sldId id="1004" r:id="rId13"/>
    <p:sldId id="1005" r:id="rId14"/>
    <p:sldId id="1006" r:id="rId15"/>
    <p:sldId id="1007" r:id="rId16"/>
    <p:sldId id="338" r:id="rId17"/>
    <p:sldId id="339" r:id="rId18"/>
    <p:sldId id="351" r:id="rId19"/>
    <p:sldId id="392" r:id="rId20"/>
    <p:sldId id="393" r:id="rId21"/>
    <p:sldId id="394" r:id="rId22"/>
    <p:sldId id="1008" r:id="rId23"/>
    <p:sldId id="670" r:id="rId24"/>
    <p:sldId id="671" r:id="rId25"/>
    <p:sldId id="672" r:id="rId26"/>
    <p:sldId id="673" r:id="rId27"/>
    <p:sldId id="674" r:id="rId28"/>
    <p:sldId id="512" r:id="rId29"/>
    <p:sldId id="513" r:id="rId30"/>
    <p:sldId id="514" r:id="rId31"/>
    <p:sldId id="685" r:id="rId32"/>
    <p:sldId id="686" r:id="rId33"/>
    <p:sldId id="608" r:id="rId34"/>
    <p:sldId id="635" r:id="rId35"/>
    <p:sldId id="954" r:id="rId36"/>
    <p:sldId id="955" r:id="rId37"/>
    <p:sldId id="982" r:id="rId38"/>
    <p:sldId id="956" r:id="rId39"/>
    <p:sldId id="953" r:id="rId40"/>
    <p:sldId id="94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8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55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27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-08-2023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we can see that God You're moving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mighty river through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young and old will turn to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Fling wide you heavenly gates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Prepare the way of the risen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55702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up the doors and let the music play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streets resound with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Songs that bring Your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Songs that bring Your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Dancers who dance upon injustice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34730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Do you feel the darkness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the saints join in one song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the streams flow as one river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wash away our brokenness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625126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here we see that God You're moving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time of jubilee is coming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young and old return to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Fling wide you heavenly gates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Prepare the way of the risen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63830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6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D51DB82-9D82-A5FD-8770-48734ECD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9600" dirty="0"/>
              <a:t>The Lion And The Lamb</a:t>
            </a:r>
          </a:p>
          <a:p>
            <a:r>
              <a:rPr lang="en-GB" sz="1200" dirty="0"/>
              <a:t>CCLI Song # 7038281</a:t>
            </a:r>
          </a:p>
          <a:p>
            <a:r>
              <a:rPr lang="en-GB" sz="1200" dirty="0" err="1"/>
              <a:t>Brenton</a:t>
            </a:r>
            <a:r>
              <a:rPr lang="en-GB" sz="1200" dirty="0"/>
              <a:t> Brown | Brian Johnson | </a:t>
            </a:r>
            <a:r>
              <a:rPr lang="en-GB" sz="1200" dirty="0" err="1"/>
              <a:t>Leeland</a:t>
            </a:r>
            <a:r>
              <a:rPr lang="en-GB" sz="1200" dirty="0"/>
              <a:t> Mooring</a:t>
            </a:r>
          </a:p>
          <a:p>
            <a:r>
              <a:rPr lang="en-GB" sz="1200" dirty="0"/>
              <a:t>© 2015 </a:t>
            </a:r>
            <a:r>
              <a:rPr lang="en-GB" sz="1200" dirty="0" err="1"/>
              <a:t>Meaux</a:t>
            </a:r>
            <a:r>
              <a:rPr lang="en-GB" sz="1200" dirty="0"/>
              <a:t> Mercy (Admin. by Capitol CMG Publishing)</a:t>
            </a:r>
          </a:p>
          <a:p>
            <a:r>
              <a:rPr lang="en-GB" sz="1200" dirty="0"/>
              <a:t>The Devil Is A Liar! Publishing (Admin. by Capitol CMG Publishing)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/>
              <a:t>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94470"/>
            <a:ext cx="8640960" cy="4869061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He's coming on the clouds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Kings and kingdoms will bow down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And every chain will break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As broken hearts declare His praise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For who can stop the Lord Almighty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0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God is the Lion, the Lion of Judah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He's roaring with power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fighting our battles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Him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the sins of the world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His blood breaks the chains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So open up the gates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Make way before the King of kings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God who comes to save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Is here to set the captives free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For who can stop the Lord Almighty</a:t>
            </a:r>
            <a:br>
              <a:rPr lang="en-GB" sz="48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God is the Lion, the Lion of Judah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He's roaring with power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fighting our battles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Him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the sins of the world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His blood breaks the chains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407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225835"/>
            <a:ext cx="8640960" cy="4752528"/>
          </a:xfrm>
        </p:spPr>
        <p:txBody>
          <a:bodyPr>
            <a:noAutofit/>
          </a:bodyPr>
          <a:lstStyle/>
          <a:p>
            <a:endParaRPr lang="en-GB" sz="48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Who can stop the Lord Almighty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Who can stop the Lord (Almighty)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God is the Lion, the Lion of Judah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He's roaring with power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fighting our battles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Him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the sins of the world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His blood breaks the chains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0" y="90872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did not despise the </a:t>
            </a:r>
            <a:r>
              <a:rPr lang="en-GB" sz="5000" dirty="0" err="1">
                <a:solidFill>
                  <a:schemeClr val="bg1"/>
                </a:solidFill>
              </a:rPr>
              <a:t>cros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52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50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579904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 Praise The Name (</a:t>
            </a:r>
            <a:r>
              <a:rPr lang="en-GB" sz="6600" b="0" i="0" dirty="0" err="1">
                <a:solidFill>
                  <a:srgbClr val="00A3E0"/>
                </a:solidFill>
                <a:effectLst/>
                <a:latin typeface="akagi_probook"/>
              </a:rPr>
              <a:t>Anástasis</a:t>
            </a: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7037787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Benjamin Hastings | Dean Ussher | Marty Sampson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3" y="764704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 praise the Name of the Lord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 praise His Name forevermore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endless days we will sing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Lord 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596342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F77-A3C0-4181-821B-6833D6B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933571"/>
            <a:ext cx="6577844" cy="3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DB42-AEA5-24E7-FC54-EA8832D4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8C418-F3DB-78B9-7432-4CC54B81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8FE628-8063-A0AB-6530-54319C90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Amen!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Did You Feel The Mountains Tremble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1097028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1994 Curious? Music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416219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Did you feel the mountains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Did you hear the oceans roar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people rose to sing of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Christ the risen 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415703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Did you feel the people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Did you hear the singers roar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lost began to sing of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Christ the saving 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38795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7225</TotalTime>
  <Words>1152</Words>
  <Application>Microsoft Office PowerPoint</Application>
  <PresentationFormat>On-screen Show (4:3)</PresentationFormat>
  <Paragraphs>175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381</cp:revision>
  <dcterms:created xsi:type="dcterms:W3CDTF">2019-09-23T12:06:27Z</dcterms:created>
  <dcterms:modified xsi:type="dcterms:W3CDTF">2023-08-21T09:14:59Z</dcterms:modified>
</cp:coreProperties>
</file>